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21890" y="4762017"/>
            <a:ext cx="5684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Functional ELISA with polyclonal anti-human CXCR4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102-PA120]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as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detection antibody. Recombinant human CXCR4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fusion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protein was coated in increasing amounts.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107144" y="946655"/>
            <a:ext cx="29161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CXCR4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102-PA120;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K22056)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407" y="2060848"/>
            <a:ext cx="3611011" cy="2449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2014-04-11T11:40:46Z</dcterms:created>
  <dcterms:modified xsi:type="dcterms:W3CDTF">2015-03-13T09:58:21Z</dcterms:modified>
</cp:coreProperties>
</file>